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  <p:sldMasterId id="2147483720" r:id="rId6"/>
  </p:sldMasterIdLst>
  <p:sldIdLst>
    <p:sldId id="256" r:id="rId7"/>
    <p:sldId id="282" r:id="rId8"/>
    <p:sldId id="283" r:id="rId9"/>
    <p:sldId id="284" r:id="rId10"/>
    <p:sldId id="257" r:id="rId11"/>
    <p:sldId id="258" r:id="rId12"/>
    <p:sldId id="285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6" r:id="rId36"/>
    <p:sldId id="28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obayseba.com/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5334000" cy="45720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বিসমিল্লাহির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রহমানির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রাহিম</a:t>
            </a:r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981200"/>
            <a:ext cx="5562600" cy="30480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প্রস্তাবিত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গ্রহণঃ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uco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also)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যেখান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থেকেই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নতুন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হোক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নির্দিষ্ট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কিছু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ফরম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পূরণ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মহোদয়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চাইলে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থেকেই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স্মারক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>
                <a:latin typeface="Nikosh" pitchFamily="2" charset="0"/>
                <a:cs typeface="Nikosh" pitchFamily="2" charset="0"/>
              </a:rPr>
              <a:t>”, “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সার্টিফিকেট</a:t>
            </a:r>
            <a:r>
              <a:rPr lang="en-US" dirty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ক্লিকে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দ্রষ্টব্যঃ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ম্যানুয়েলী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যেভাবে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সংরক্ষন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ঠিক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একইভাবে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সহজে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উল্লেখ্য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প্রদানের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বছর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প্রারম্ভে</a:t>
            </a:r>
            <a:r>
              <a:rPr lang="en-US" dirty="0">
                <a:latin typeface="Nikosh" pitchFamily="2" charset="0"/>
                <a:cs typeface="Nikosh" pitchFamily="2" charset="0"/>
              </a:rPr>
              <a:t> ০১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থেকেই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যেভাবে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ম্যানুয়েলী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হতো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বাড়তি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সুবিধা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স্মারক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>
                <a:latin typeface="Nikosh" pitchFamily="2" charset="0"/>
                <a:cs typeface="Nikosh" pitchFamily="2" charset="0"/>
              </a:rPr>
              <a:t>”,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সার্টিফিকেট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ক্লিকে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প্রিন্ট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পারবেন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অর্থ্য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ৎ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মহোদয়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যেভাবে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দিচ্ছেন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ঠিক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সেভাবেই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দেবেন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শুধু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নম্বরটি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খুব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জরুরী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তাছারা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দাবী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সেক্ষেত্রে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নিম্নরুপ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অটো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জেনারেট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হবেঃ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ধরে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সিরাজগঞ্জ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জেলার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সদর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সেক্ষেত্রে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 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৮৮৬১০০১০২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4419600"/>
          <a:ext cx="7086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943100"/>
                <a:gridCol w="14097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জেলার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কোড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দুই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অংক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উপজেলার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কোড</a:t>
                      </a:r>
                      <a:endParaRPr lang="en-US" dirty="0" smtClean="0"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দুই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অংক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নিবন্ধন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নম্বর</a:t>
                      </a:r>
                      <a:endParaRPr lang="en-US" dirty="0" smtClean="0"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তিন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অংক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বছরের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শেষ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দুইটি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অংক</a:t>
                      </a:r>
                      <a:endParaRPr lang="en-US" dirty="0" smtClean="0"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(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দুই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অংক</a:t>
                      </a: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৮৮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৬১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০০১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Nikosh" pitchFamily="2" charset="0"/>
                          <a:cs typeface="Nikosh" pitchFamily="2" charset="0"/>
                        </a:rPr>
                        <a:t>০২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1628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Nikosh" pitchFamily="2" charset="0"/>
                <a:cs typeface="Nikosh" pitchFamily="2" charset="0"/>
              </a:rPr>
              <a:t>০২।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সংশোধন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u="sng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u="sng" dirty="0" err="1" smtClean="0">
                <a:latin typeface="Nikosh" pitchFamily="2" charset="0"/>
                <a:cs typeface="Nikosh" pitchFamily="2" charset="0"/>
              </a:rPr>
              <a:t>uco</a:t>
            </a:r>
            <a:r>
              <a:rPr lang="en-US" sz="2800" u="sng" dirty="0" smtClean="0">
                <a:latin typeface="Nikosh" pitchFamily="2" charset="0"/>
                <a:cs typeface="Nikosh" pitchFamily="2" charset="0"/>
              </a:rPr>
              <a:t> also</a:t>
            </a:r>
            <a:r>
              <a:rPr lang="en-US" sz="4000" u="sng" dirty="0" smtClean="0">
                <a:latin typeface="Nikosh" pitchFamily="2" charset="0"/>
                <a:cs typeface="Nikosh" pitchFamily="2" charset="0"/>
              </a:rPr>
              <a:t>)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543800" cy="2819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মাঝে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সংশোধনের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প্রয়োজনীয়তা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দেখা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দেয়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800" dirty="0" err="1">
                <a:latin typeface="Nikosh" pitchFamily="2" charset="0"/>
                <a:cs typeface="Nikosh" pitchFamily="2" charset="0"/>
              </a:rPr>
              <a:t>এক্ষেত্রে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“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”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ফরম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পূরণ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সংশোধনের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আদেশ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পত্র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800" dirty="0">
                <a:latin typeface="Nikosh" pitchFamily="2" charset="0"/>
                <a:cs typeface="Nikosh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8362"/>
          </a:xfrm>
        </p:spPr>
        <p:txBody>
          <a:bodyPr>
            <a:noAutofit/>
          </a:bodyPr>
          <a:lstStyle/>
          <a:p>
            <a:r>
              <a:rPr lang="en-US" sz="2800" u="sng" dirty="0">
                <a:latin typeface="Nikosh" pitchFamily="2" charset="0"/>
                <a:cs typeface="Nikosh" pitchFamily="2" charset="0"/>
              </a:rPr>
              <a:t>০৩। </a:t>
            </a:r>
            <a:r>
              <a:rPr lang="en-US" sz="2800" u="sng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8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u="sng" dirty="0" err="1">
                <a:latin typeface="Nikosh" pitchFamily="2" charset="0"/>
                <a:cs typeface="Nikosh" pitchFamily="2" charset="0"/>
              </a:rPr>
              <a:t>সমূহঃ</a:t>
            </a:r>
            <a:r>
              <a:rPr lang="en-US" sz="28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2000" u="sng" dirty="0" smtClean="0">
                <a:latin typeface="Nikosh" pitchFamily="2" charset="0"/>
                <a:cs typeface="Nikosh" pitchFamily="2" charset="0"/>
              </a:rPr>
            </a:b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০৩।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 , ০৪।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ত্রৈমাসিক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।, ০৫।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000" u="sng" dirty="0">
                <a:latin typeface="Nikosh" pitchFamily="2" charset="0"/>
                <a:cs typeface="Nikosh" pitchFamily="2" charset="0"/>
              </a:rPr>
              <a:t> (</a:t>
            </a:r>
            <a:r>
              <a:rPr lang="en-US" sz="2000" u="sng" dirty="0" err="1">
                <a:latin typeface="Nikosh" pitchFamily="2" charset="0"/>
                <a:cs typeface="Nikosh" pitchFamily="2" charset="0"/>
              </a:rPr>
              <a:t>পরিসংখ্যান</a:t>
            </a: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>)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কার্যালয়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৪২টি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‍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বিভাগে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মোটামুটি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সবাই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ঝামেলার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বিষয়ে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কম-বেশি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অবহিত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যেমন</a:t>
            </a:r>
            <a:r>
              <a:rPr lang="en-US" dirty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সঠিকতা</a:t>
            </a:r>
            <a:r>
              <a:rPr lang="en-US" dirty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বাহক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মারফত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জেলাতে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দাখিল</a:t>
            </a:r>
            <a:r>
              <a:rPr lang="en-US" dirty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জেলায়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ডেস্ক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অফিসারগণ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অপেক্ষায়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থাকেন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কখন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আসবে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কনস্যুলেট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উপস্থাপন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বিভাগে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সম্পন্ন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মোটামুটি</a:t>
            </a:r>
            <a:r>
              <a:rPr lang="en-US" dirty="0">
                <a:latin typeface="Nikosh" pitchFamily="2" charset="0"/>
                <a:cs typeface="Nikosh" pitchFamily="2" charset="0"/>
              </a:rPr>
              <a:t> ১০-১৫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দিন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লাগে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(১৫×২৪×৬০ = ২১৬০০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dirty="0">
                <a:latin typeface="Nikosh" pitchFamily="2" charset="0"/>
                <a:cs typeface="Nikosh" pitchFamily="2" charset="0"/>
              </a:rPr>
              <a:t>)</a:t>
            </a:r>
          </a:p>
          <a:p>
            <a:r>
              <a:rPr lang="en-US" dirty="0" err="1">
                <a:latin typeface="Nikosh" pitchFamily="2" charset="0"/>
                <a:cs typeface="Nikosh" pitchFamily="2" charset="0"/>
              </a:rPr>
              <a:t>ত্রৈমাসিক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(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পরিসংখ্যান</a:t>
            </a:r>
            <a:r>
              <a:rPr lang="en-US" dirty="0">
                <a:latin typeface="Nikosh" pitchFamily="2" charset="0"/>
                <a:cs typeface="Nikosh" pitchFamily="2" charset="0"/>
              </a:rPr>
              <a:t>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প্রস্তুতের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ক্ষেত্রেও</a:t>
            </a:r>
            <a:r>
              <a:rPr lang="en-US" dirty="0">
                <a:latin typeface="Nikosh" pitchFamily="2" charset="0"/>
                <a:cs typeface="Nikosh" pitchFamily="2" charset="0"/>
              </a:rPr>
              <a:t> ঐ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একই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ব্যাপার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ঘটে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থাকে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(১৫×২৪×৬০ = ২১৬০০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dirty="0">
                <a:latin typeface="Nikosh" pitchFamily="2" charset="0"/>
                <a:cs typeface="Nikosh" pitchFamily="2" charset="0"/>
              </a:rPr>
              <a:t>)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সমাধানঃ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49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এড়িয়ে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সব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অটোমেটিক্যালি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পর্যায়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পর্যায়ের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কাউকেই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just">
              <a:buNone/>
            </a:pPr>
            <a:r>
              <a:rPr lang="en-US" sz="20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অনুসারে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সংশোধন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/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পরিমার্জন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এছারাও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ভবিষ্যতের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ক্লাউড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সার্ভারে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সংরক্ষন</a:t>
            </a:r>
            <a:r>
              <a:rPr lang="en-US" sz="2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>
                <a:latin typeface="Nikosh" pitchFamily="2" charset="0"/>
                <a:cs typeface="Nikosh" pitchFamily="2" charset="0"/>
              </a:rPr>
              <a:t>থাকবে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।)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dirty="0" err="1">
                <a:latin typeface="Nikosh" pitchFamily="2" charset="0"/>
                <a:cs typeface="Nikosh" pitchFamily="2" charset="0"/>
              </a:rPr>
              <a:t>অর্থা</a:t>
            </a:r>
            <a:r>
              <a:rPr lang="en-US" dirty="0">
                <a:latin typeface="Nikosh" pitchFamily="2" charset="0"/>
                <a:cs typeface="Nikosh" pitchFamily="2" charset="0"/>
              </a:rPr>
              <a:t>ৎ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রিপোর্ট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অটোমেটিক্যালী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just"/>
            <a:r>
              <a:rPr lang="en-US" dirty="0" err="1" smtClean="0">
                <a:latin typeface="Nikosh" pitchFamily="2" charset="0"/>
                <a:cs typeface="Nikosh" pitchFamily="2" charset="0"/>
              </a:rPr>
              <a:t>আরেকটি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উল্লেখযোগ্য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কতগুলি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নির্ভুলভাবে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সমন্বয়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u="sng" dirty="0">
                <a:latin typeface="Nikosh" pitchFamily="2" charset="0"/>
                <a:cs typeface="Nikosh" pitchFamily="2" charset="0"/>
              </a:rPr>
              <a:t>০৬। </a:t>
            </a:r>
            <a:r>
              <a:rPr lang="en-US" sz="3200" u="sng" dirty="0" err="1">
                <a:latin typeface="Nikosh" pitchFamily="2" charset="0"/>
                <a:cs typeface="Nikosh" pitchFamily="2" charset="0"/>
              </a:rPr>
              <a:t>মাষ্টার</a:t>
            </a:r>
            <a:r>
              <a:rPr lang="en-US" sz="32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u="sng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32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u="sng" dirty="0">
                <a:latin typeface="Nikosh" pitchFamily="2" charset="0"/>
                <a:cs typeface="Nikosh" pitchFamily="2" charset="0"/>
              </a:rPr>
              <a:t>০৭। </a:t>
            </a:r>
            <a:r>
              <a:rPr lang="en-US" sz="3200" u="sng" dirty="0" err="1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3200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u="sng" dirty="0" err="1" smtClean="0">
                <a:latin typeface="Nikosh" pitchFamily="2" charset="0"/>
                <a:cs typeface="Nikosh" pitchFamily="2" charset="0"/>
              </a:rPr>
              <a:t>রেজিষ্টারঃ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22116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মাষ্টার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দপ্তরের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খুবই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রেজিষ্টারের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হার্ড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কপি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দপ্তরে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সংরক্ষিত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হয়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রিপোর্ট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প্রাপ্তি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সাপেক্ষে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একজন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ডেস্ক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লিপিবদ্ধ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প্রতিটি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লিপিবদ্ধ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ধরে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নেয়া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যাক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০৩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লাগে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জেলার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১০০০টি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লিপিবদ্ধ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মাসে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লাগে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(৩০০০/১২)= ২৫০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err="1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>
                <a:latin typeface="Nikosh" pitchFamily="2" charset="0"/>
                <a:cs typeface="Nikosh" pitchFamily="2" charset="0"/>
              </a:rPr>
              <a:t>“</a:t>
            </a:r>
            <a:r>
              <a:rPr lang="en-US" sz="2400" b="1" dirty="0" err="1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24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4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400" b="1" dirty="0">
                <a:latin typeface="Nikosh" pitchFamily="2" charset="0"/>
                <a:cs typeface="Nikosh" pitchFamily="2" charset="0"/>
              </a:rPr>
              <a:t>”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400" b="1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অটোমেটিক্যালী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হয়ে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মাষ্টার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sz="2400" dirty="0">
                <a:latin typeface="Nikosh" pitchFamily="2" charset="0"/>
                <a:cs typeface="Nikosh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Nikosh" pitchFamily="2" charset="0"/>
                <a:cs typeface="Nikosh" pitchFamily="2" charset="0"/>
              </a:rPr>
              <a:t>০৮।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১৭।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তালিকা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উদ্ধর্তন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কর্তৃপক্ষ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কর্তৃক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ফরমেটে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সেক্ষেত্রে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ঝামেলায়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পড়তে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সংগ্রহ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দীর্ঘ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টাইপ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৩-৪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লেগে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(৪×২৪×৬০ = ৫৭৬০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।)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ফরমেটে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অটোমেটিক্যালী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Nikosh" pitchFamily="2" charset="0"/>
                <a:cs typeface="Nikosh" pitchFamily="2" charset="0"/>
              </a:rPr>
              <a:t>০৯।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নির্বাচনযোগ্য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অবহিত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br>
              <a:rPr lang="en-US" u="sng" dirty="0" smtClean="0">
                <a:latin typeface="Nikosh" pitchFamily="2" charset="0"/>
                <a:cs typeface="Nikosh" pitchFamily="2" charset="0"/>
              </a:rPr>
            </a:br>
            <a:r>
              <a:rPr lang="en-US" u="sng" dirty="0" smtClean="0">
                <a:latin typeface="Nikosh" pitchFamily="2" charset="0"/>
                <a:cs typeface="Nikosh" pitchFamily="2" charset="0"/>
              </a:rPr>
              <a:t>১০।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ক্যালেন্ডারঃ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ক্যালেন্ডার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এছারাও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৬৫দিন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নির্বাচনযোগ্য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সময়কাল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অতিবাহিত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অতিসহজেই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নির্ধারিত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পূর্বেই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এসএমএস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কর্তৃপক্ষকে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অবহিত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Nikosh" pitchFamily="2" charset="0"/>
                <a:cs typeface="Nikosh" pitchFamily="2" charset="0"/>
              </a:rPr>
              <a:t>১১।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ও </a:t>
            </a:r>
            <a:br>
              <a:rPr lang="en-US" u="sng" dirty="0" smtClean="0">
                <a:latin typeface="Nikosh" pitchFamily="2" charset="0"/>
                <a:cs typeface="Nikosh" pitchFamily="2" charset="0"/>
              </a:rPr>
            </a:br>
            <a:r>
              <a:rPr lang="en-US" u="sng" dirty="0" smtClean="0">
                <a:latin typeface="Nikosh" pitchFamily="2" charset="0"/>
                <a:cs typeface="Nikosh" pitchFamily="2" charset="0"/>
              </a:rPr>
              <a:t>১২।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প্রদানঃ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সুপারিশের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প্রেক্ষিতে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অকার্যকর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নিষ্ক্রিয়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প্রথমে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আত্মপক্ষ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সমর্থনের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জবাব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সন্তোষজনক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এক্ষেত্রে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নিষ্ক্রিয়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গুলিকে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পৃথক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পৃথক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আইডি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শুধুমাত্র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আইডি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Nikosh" pitchFamily="2" charset="0"/>
                <a:cs typeface="Nikosh" pitchFamily="2" charset="0"/>
              </a:rPr>
              <a:t>১২।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অন্তবর্তী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গঠন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সংক্রান্তঃ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u="sng" dirty="0" err="1" smtClean="0">
                <a:latin typeface="Nikosh" pitchFamily="2" charset="0"/>
                <a:cs typeface="Nikosh" pitchFamily="2" charset="0"/>
              </a:rPr>
              <a:t>uco</a:t>
            </a:r>
            <a:r>
              <a:rPr lang="en-US" u="sng" dirty="0" smtClean="0">
                <a:latin typeface="Nikosh" pitchFamily="2" charset="0"/>
                <a:cs typeface="Nikosh" pitchFamily="2" charset="0"/>
              </a:rPr>
              <a:t> also)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অন্তবর্তী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গঠনের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(৫০হাজার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টাকা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অন্তবর্তী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ব্যবস্থাপনা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গঠনের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প্রস্তাব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জেলায়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(৫০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হাজার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টাকার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উর্দ্ধে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ডেস্ক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উহা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মোটামুটি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৩-৪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ঘন্টা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লাগে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(৪×৬০)= ২৪০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অথচ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অন্তবর্তী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গঠনের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অটোমেটিক্যালী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সরাসরি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ই-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নথিতে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(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সহযোগীতা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9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১৩।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এজিএম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অনুষ্ঠানের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অবহিত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পত্র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এস.এম.এস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)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43800" cy="2209800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কর্তৃপক্ষকে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যথাসময়ে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অনুষ্ঠান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এসএমএস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অবহিত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8683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অফিসে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দাপ্তরিক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হলোঃ</a:t>
            </a:r>
            <a:r>
              <a:rPr lang="en-US" sz="2400" dirty="0" smtClean="0"/>
              <a:t>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066800"/>
            <a:ext cx="7239000" cy="5867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প্রস্তাবিত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সংশোধন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৪০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ত্রৈমাসিক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পরিসংখ্যান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মাষ্টার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হালনাগাদ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রেজিষ্টার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হালনাগাদ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মাঝে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মাঝে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চাহিদা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মোতাবেক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ক্যালেন্ডার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বাতিলের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অন্তবর্তী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পত্রালাপ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0"/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বরাদ্দ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১৪।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বরাদ্দ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 ১৫। (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কেন্দ্রীয়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353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ভিত্তিক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বরাদ্দ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অফিসারগণ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ব্যক্তিগত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আইডি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বরাদ্দের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তালিকা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করেছেন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ভুলে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এখান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অসমাপ্ত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০৩(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তিন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ডাটা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এন্ট্রি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0104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বিষয়ক</a:t>
            </a:r>
            <a:endParaRPr lang="en-US" sz="6000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রিপোর্টের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ভিত্তিতে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ডাটা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এন্ট্রি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সংশোধনঃ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4497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কার্যালয়ের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ডেস্ক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মাসে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যখন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প্রতিবেদন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পাবেন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নির্দিষ্ট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ফরমে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প্রতিবেদনের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ভিত্তিতে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প্রাপ্ত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অন্তর্ভূক্ত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করবেন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এন্ট্রি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সংখ্যার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গড়মিল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সম্ভবনা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এছারাও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ভবিষ্যতের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কপি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সফট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কপি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সংরক্ষন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০২।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অন্তর্ভূক্তিঃ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অনুষ্ঠিত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শুধুমাত্র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এখনে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০৩(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তিন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করলেই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(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বিষয়টি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জরুরী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সাপেক্ষে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ক্যালেন্ডার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যাবতীয়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।)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০৩।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রিটার্ণঃ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306763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শতভাগ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(১০০%)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ত্রৈমাসিক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প্রতিবেদন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শুধুমাত্র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রিটার্ণে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ইনপুট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lvl="1"/>
            <a:r>
              <a:rPr lang="en-US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তহবিল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নিরীক্ষা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আশ্রয়ন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ঋণ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হাল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পর্যালোচনা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টেষ্ট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590800"/>
            <a:ext cx="60960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খ)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latin typeface="Nikosh" pitchFamily="2" charset="0"/>
                <a:cs typeface="Nikosh" pitchFamily="2" charset="0"/>
              </a:rPr>
              <a:t>সেবাঃ</a:t>
            </a:r>
            <a:r>
              <a:rPr lang="en-US" sz="60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০২টি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অংশে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ভাগ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438400"/>
            <a:ext cx="5334000" cy="3078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" pitchFamily="2" charset="0"/>
                <a:cs typeface="Nikosh" pitchFamily="2" charset="0"/>
              </a:rPr>
              <a:t>০১।  “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প্রি-নিবন্ধন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” 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latin typeface="Nikosh" pitchFamily="2" charset="0"/>
                <a:cs typeface="Nikosh" pitchFamily="2" charset="0"/>
              </a:rPr>
              <a:t>০২। “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পোষ্ট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”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গঠনের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কতিপয়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দূর-দূরান্ত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বারংবার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আসেন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শুধু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সদস্যদের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নানান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জটিলতার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সংগ্রহ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নির্ধারিত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ফরম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সার্টিফিকেট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চালান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কপি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কাগজপত্রাদি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এসব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কাগজপত্র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সংগ্রহ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মাঝে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অনৈতিক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অর্থ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লেন-দেন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সমস্ত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মোটামুটি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১০-১২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লেগে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(১০×২৪×৬০ = ১৪৪০০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।)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”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নিদিষ্ট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ফরম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পূরণ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দপ্তরে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দাখিলযোগ্য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প্রয়োজনীয়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কাগজ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পত্রাদী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810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০১।  “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প্রি-নিবন্ধন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”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০২। “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পোষ্ট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”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4754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ক)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আইডি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আর্থিক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অনার্থিক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বসে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অনায়েসে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খ)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যথাসময়ে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অনুষ্ঠান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অনুষ্ঠান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নোটিফিকেশন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সভাপতি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সম্পাদক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এস.এম.এস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গ)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এছারাও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সদস্যগণ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অনুসারে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উপ-আইন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ঘ)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/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মতামত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অভিযোগ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ঘরে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বসেই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সরাসরি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বরাবর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কথা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অনেকগুলি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প্লাটফর্মে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বাস্তবায়ন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২০১৯-২০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সনের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উদ্ভাবনী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আইডিয়া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সমূহের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ব্যবস্থাপনা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উন্নয়ন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শীর্ষক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০২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টেকসই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গঠনে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ব্যবস্থাপনা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কমিটি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১৬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পদ্ধতিতে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১৮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নির্বাচনী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ক্যালেন্ডার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২১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ম্যাসেজের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অডিট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নোটিশ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প্রেরণ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২৫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৫১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প্রাথমিক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৫২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৫৪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৫৫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৫৭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ডাটাবেইজ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প্রণয়ন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৬০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৬৩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দ্রুততম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সময়ে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অকার্যকর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বাতিল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করণ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৬৭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Single entry online return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managment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15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500" dirty="0" smtClean="0">
                <a:latin typeface="Nikosh" pitchFamily="2" charset="0"/>
                <a:cs typeface="Nikosh" pitchFamily="2" charset="0"/>
              </a:rPr>
              <a:t>৭৮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সমিতির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সরবরাহ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প্রাপ্তি</a:t>
            </a:r>
            <a:r>
              <a:rPr lang="en-US" sz="1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500" dirty="0" err="1" smtClean="0">
                <a:latin typeface="Nikosh" pitchFamily="2" charset="0"/>
                <a:cs typeface="Nikosh" pitchFamily="2" charset="0"/>
              </a:rPr>
              <a:t>সহজীকরণ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গুলি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দেয়া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174992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এখন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এসকল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যদি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অথবা</a:t>
            </a:r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অটোমেটিক্যালী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কাজগুলো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তাহলে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তো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ভালোই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হতো</a:t>
            </a:r>
            <a:r>
              <a:rPr lang="en-US" sz="3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সমস্য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থাকতেই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সংশোধন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প্রতিটি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ডাটাবেইজ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ইতোপূর্বে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কার্যকারীতা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বিলুপ্ত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মাসিক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রিটার্ন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প্রস্তুত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খুব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সরল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সহজলভ্য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সাশ্রয়ী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সুতরাং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ডেস্ক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অফিসার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নির্ভরশীল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ইহা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লাইফ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টাইম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সার্ভিসযোগ্য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বিবেচিত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ডেভলপের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মাত্র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ব্যকগ্রাউন্ড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সুতরাং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শিক্ষার্থী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যতটুকু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করেছি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দক্ষ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ডেভলপারের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সহযোগীতা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পেলে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যুগপোযোগী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বিবেচিত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 </a:t>
            </a: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সহযোগীতা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কাম্য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রাজীবুল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ইসলাম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পরিদর্শক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জেলা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কার্যালয়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সিরাজগঞ্জ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6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ধণ্যবাদ</a:t>
            </a:r>
            <a:endParaRPr lang="en-US" sz="16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/>
              <a:t>সত্যিই</a:t>
            </a:r>
            <a:r>
              <a:rPr lang="en-US" sz="4800" dirty="0" smtClean="0"/>
              <a:t> </a:t>
            </a:r>
            <a:r>
              <a:rPr lang="en-US" sz="4800" dirty="0" err="1" smtClean="0"/>
              <a:t>তা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সম্ভব</a:t>
            </a:r>
            <a:r>
              <a:rPr lang="en-US" sz="4800" dirty="0" smtClean="0"/>
              <a:t> !!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667000"/>
            <a:ext cx="44958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5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কিভাবে</a:t>
            </a:r>
            <a:r>
              <a:rPr lang="en-US" sz="5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???</a:t>
            </a:r>
          </a:p>
          <a:p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7010400" cy="3581400"/>
          </a:xfrm>
        </p:spPr>
        <p:txBody>
          <a:bodyPr>
            <a:normAutofit fontScale="90000"/>
          </a:bodyPr>
          <a:lstStyle/>
          <a:p>
            <a:r>
              <a:rPr lang="en-US" sz="6000" dirty="0" err="1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6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>
                <a:latin typeface="Nikosh" pitchFamily="2" charset="0"/>
                <a:cs typeface="Nikosh" pitchFamily="2" charset="0"/>
              </a:rPr>
              <a:t>ডাটাবেইজ</a:t>
            </a:r>
            <a:r>
              <a:rPr lang="en-US" sz="6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sz="6000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5300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অনলাইন</a:t>
            </a:r>
            <a:r>
              <a:rPr lang="en-US" sz="53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5300" b="1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53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u="sng" dirty="0">
                <a:latin typeface="Nikosh" pitchFamily="2" charset="0"/>
                <a:cs typeface="Nikosh" pitchFamily="2" charset="0"/>
                <a:hlinkClick r:id="rId2"/>
              </a:rPr>
              <a:t>www.somobayseba.com</a:t>
            </a:r>
            <a:r>
              <a:rPr lang="en-US" dirty="0">
                <a:latin typeface="Nikosh" pitchFamily="2" charset="0"/>
                <a:cs typeface="Nikosh" pitchFamily="2" charset="0"/>
              </a:rPr>
              <a:t>)</a:t>
            </a:r>
            <a:br>
              <a:rPr lang="en-US" dirty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8229600" cy="838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>
                <a:latin typeface="Nikosh" pitchFamily="2" charset="0"/>
                <a:cs typeface="Nikosh" pitchFamily="2" charset="0"/>
              </a:rPr>
              <a:t>“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4800" dirty="0">
                <a:latin typeface="Nikosh" pitchFamily="2" charset="0"/>
                <a:cs typeface="Nikosh" pitchFamily="2" charset="0"/>
              </a:rPr>
              <a:t>” </a:t>
            </a:r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অন-লাইন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প্লাটফর্ম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-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প্রায়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>
                <a:latin typeface="Nikosh" pitchFamily="2" charset="0"/>
                <a:cs typeface="Nikosh" pitchFamily="2" charset="0"/>
              </a:rPr>
              <a:t>সেবাই</a:t>
            </a:r>
            <a:r>
              <a:rPr lang="en-US" sz="4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696200" cy="1719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দেখা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বিস্তারিত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06680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দুইটি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পর্যায়ে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629400" cy="3048000"/>
          </a:xfrm>
        </p:spPr>
        <p:txBody>
          <a:bodyPr/>
          <a:lstStyle/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ক</a:t>
            </a:r>
            <a:r>
              <a:rPr lang="en-US" dirty="0">
                <a:latin typeface="Nikosh" pitchFamily="2" charset="0"/>
                <a:cs typeface="Nikosh" pitchFamily="2" charset="0"/>
              </a:rPr>
              <a:t>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অভ্যান্তরীন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</a:p>
          <a:p>
            <a:pPr marL="91440">
              <a:spcBef>
                <a:spcPts val="0"/>
              </a:spcBef>
            </a:pPr>
            <a:r>
              <a:rPr lang="en-US" dirty="0">
                <a:latin typeface="Nikosh" pitchFamily="2" charset="0"/>
                <a:cs typeface="Nikosh" pitchFamily="2" charset="0"/>
              </a:rPr>
              <a:t>খ)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। 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91440">
              <a:spcBef>
                <a:spcPts val="0"/>
              </a:spcBef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		(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dirty="0">
                <a:latin typeface="Nikosh" pitchFamily="2" charset="0"/>
                <a:cs typeface="Nikosh" pitchFamily="2" charset="0"/>
              </a:rPr>
              <a:t>.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প্রি-রেজিষ্ট্রেশন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,   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		ii</a:t>
            </a:r>
            <a:r>
              <a:rPr lang="en-US" dirty="0">
                <a:latin typeface="Nikosh" pitchFamily="2" charset="0"/>
                <a:cs typeface="Nikosh" pitchFamily="2" charset="0"/>
              </a:rPr>
              <a:t>.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পোষ্ট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রেজিষ্ট্রেশন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)</a:t>
            </a:r>
            <a:endParaRPr lang="en-US" dirty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2700" b="1" dirty="0" err="1" smtClean="0"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27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700" b="1" dirty="0" err="1" smtClean="0">
                <a:latin typeface="Nikosh" pitchFamily="2" charset="0"/>
                <a:cs typeface="Nikosh" pitchFamily="2" charset="0"/>
              </a:rPr>
              <a:t>অংশ</a:t>
            </a:r>
            <a:r>
              <a:rPr lang="en-US" sz="27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3200" b="1" dirty="0" smtClean="0">
                <a:latin typeface="Nikosh" pitchFamily="2" charset="0"/>
                <a:cs typeface="Nikosh" pitchFamily="2" charset="0"/>
              </a:rPr>
            </a:b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ক)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অভ্যান্তরীন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সেবাঃ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প্লাটফর্মে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বিভাগীয়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ইনটারনাল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অফিসের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অন্তর্ভূক্ত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যাবতীয়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তথ্য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সংরক্ষণ</a:t>
            </a:r>
            <a:r>
              <a:rPr lang="en-US" dirty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হালনাগাদ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করণ</a:t>
            </a:r>
            <a:r>
              <a:rPr lang="en-US" dirty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সরবরাহ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নিশ্চিত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সম্ভব</a:t>
            </a:r>
            <a:r>
              <a:rPr lang="en-US" dirty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600" b="1" u="sng" dirty="0" err="1">
                <a:latin typeface="Nikosh" pitchFamily="2" charset="0"/>
                <a:cs typeface="Nikosh" pitchFamily="2" charset="0"/>
              </a:rPr>
              <a:t>কি</a:t>
            </a:r>
            <a:r>
              <a:rPr lang="en-US" sz="2600" b="1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b="1" u="sng" dirty="0" err="1">
                <a:latin typeface="Nikosh" pitchFamily="2" charset="0"/>
                <a:cs typeface="Nikosh" pitchFamily="2" charset="0"/>
              </a:rPr>
              <a:t>কি</a:t>
            </a:r>
            <a:r>
              <a:rPr lang="en-US" sz="2600" b="1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b="1" u="sng" dirty="0" err="1">
                <a:latin typeface="Nikosh" pitchFamily="2" charset="0"/>
                <a:cs typeface="Nikosh" pitchFamily="2" charset="0"/>
              </a:rPr>
              <a:t>সেবা</a:t>
            </a:r>
            <a:r>
              <a:rPr lang="en-US" sz="2600" b="1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b="1" u="sng" dirty="0" err="1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600" b="1" u="sng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2600" b="1" u="sng" dirty="0" err="1">
                <a:latin typeface="Nikosh" pitchFamily="2" charset="0"/>
                <a:cs typeface="Nikosh" pitchFamily="2" charset="0"/>
              </a:rPr>
              <a:t>যাবেঃ</a:t>
            </a:r>
            <a:endParaRPr lang="en-US" sz="2600" dirty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০১। প্রস্তাবিত সমিতির নিবন্ধন নম্বর গ্রহণ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০২। উপ-আইন সংশোধন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০৩। মাসিক রিটার্ণ সমূহ।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০৪। ত্রৈমাসিক রিটার্ণ।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০৫। বার্ষিক রিটার্ণ (পরিসংখ্যান)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০৬। অডিট রেজিষ্টার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০৭। মাষ্টার রেজিষ্টার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০৮। সমিতির তথ্যঃ উপজেলা ভিত্তিক/সক্রিয়/নিষ্ক্রীয়/শ্রেণী ভিত্তিক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০৯। নির্বাচনযোগ্য সমিতি ও অবহিত পত্র(এস.এম.এস.)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১০। নির্বাচন ক্যালেন্ডার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১১। বাতিলের নোটিশ প্রদান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১২। বাতিলের আদেশ প্রদান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১৩। অন্তবর্তী কমিটি গঠন সংক্রান্ত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১৪। এজিএম অনুষ্ঠানের অবহিত পত্র (এস.এম.এস এর মাধ্যমে)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১৫। বার্ষিক অডিট বরাদ্দ (প্রাথমিক)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১৬। বার্ষিক অডিট বরাদ্দ (কেন্দ্রীয়) </a:t>
            </a:r>
            <a:endParaRPr lang="en-US" sz="2300" dirty="0" smtClean="0">
              <a:latin typeface="Nikosh" pitchFamily="2" charset="0"/>
              <a:cs typeface="Nikosh" pitchFamily="2" charset="0"/>
            </a:endParaRPr>
          </a:p>
          <a:p>
            <a:pPr lvl="4">
              <a:buNone/>
            </a:pPr>
            <a:r>
              <a:rPr lang="as-IN" sz="2300" dirty="0" smtClean="0">
                <a:latin typeface="Nikosh" pitchFamily="2" charset="0"/>
                <a:cs typeface="Nikosh" pitchFamily="2" charset="0"/>
              </a:rPr>
              <a:t>১৭। সমিতির তালিকা (বছর ভিত্তিক)</a:t>
            </a:r>
            <a:endParaRPr lang="en-US" sz="23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2045</Words>
  <Application>Microsoft Office PowerPoint</Application>
  <PresentationFormat>On-screen Show (4:3)</PresentationFormat>
  <Paragraphs>165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Office Theme</vt:lpstr>
      <vt:lpstr>Oriel</vt:lpstr>
      <vt:lpstr>Solstice</vt:lpstr>
      <vt:lpstr>Paper</vt:lpstr>
      <vt:lpstr>Concourse</vt:lpstr>
      <vt:lpstr>Opulent</vt:lpstr>
      <vt:lpstr>বিসমিল্লাহির রহমানির রাহিম</vt:lpstr>
      <vt:lpstr>আমরা অফিসে যে সকল দাপ্তরিক কাজ করে থাকি সেগুলো হলোঃ-</vt:lpstr>
      <vt:lpstr>Slide 3</vt:lpstr>
      <vt:lpstr>সত্যিই তা সম্ভব !!</vt:lpstr>
      <vt:lpstr>একটি ডাটাবেইজ সফটওয়ার।    নামঃ- অনলাইন সমবায় সেবা  (লিংকঃ- www.somobayseba.com) </vt:lpstr>
      <vt:lpstr>Slide 6</vt:lpstr>
      <vt:lpstr>Slide 7</vt:lpstr>
      <vt:lpstr>দুইটি পর্যায়ে এই সেবা প্রদান করা হবে।  </vt:lpstr>
      <vt:lpstr>প্রথম অংশ   ক) অভ্যান্তরীন সেবাঃ </vt:lpstr>
      <vt:lpstr>০১। প্রস্তাবিত সমিতির নিবন্ধন নম্বর গ্রহণঃ (uco also)</vt:lpstr>
      <vt:lpstr>০২। উপ-আইন সংশোধন (uco also)</vt:lpstr>
      <vt:lpstr>০৩। রিটার্ণ সমূহঃ  (০৩। মাসিক রিটার্ণ , ০৪। ত্রৈমাসিক রিটার্ণ।, ০৫। বার্ষিক রিটার্ণ (পরিসংখ্যান)</vt:lpstr>
      <vt:lpstr>সমাধানঃ-</vt:lpstr>
      <vt:lpstr>০৬। মাষ্টার রেজিষ্টার  ০৭। অডিট রেজিষ্টারঃ</vt:lpstr>
      <vt:lpstr>০৮। সমিতির তথ্য ১৭। সমিতির তালিকা</vt:lpstr>
      <vt:lpstr>০৯। নির্বাচনযোগ্য সমিতি ও অবহিত পত্র  ১০। নির্বাচন ক্যালেন্ডারঃ</vt:lpstr>
      <vt:lpstr>১১। বাতিলের নোটিশ প্রদান ও  ১২। বাতিলের আদেশ প্রদানঃ</vt:lpstr>
      <vt:lpstr>১২। অন্তবর্তী কমিটি গঠন সংক্রান্তঃ (uco also)</vt:lpstr>
      <vt:lpstr>১৩। এজিএম অনুষ্ঠানের অবহিত পত্র (এস.এম.এস এর মাধ্যমে)</vt:lpstr>
      <vt:lpstr>১৪। বার্ষিক অডিট বরাদ্দ (প্রাথমিক) ১৫। (কেন্দ্রীয়)</vt:lpstr>
      <vt:lpstr>মাত্র ০৩(তিন) টি বিষয় ডাটা এন্ট্রি দিতে হবে।</vt:lpstr>
      <vt:lpstr>০১। বার্ষিক অডিট রিপোর্টের ভিত্তিতে ডাটা এন্ট্রি ও সংশোধনঃ</vt:lpstr>
      <vt:lpstr>০২। নির্বাচন সংক্রান্ত তথ্য অন্তর্ভূক্তিঃ</vt:lpstr>
      <vt:lpstr>০৩। কমন রিটার্ণঃ</vt:lpstr>
      <vt:lpstr>এবার দ্বিতীয় অংশ </vt:lpstr>
      <vt:lpstr>সমবায়ী সেবাকে ০২টি অংশে ভাগ করা হয়েছে- </vt:lpstr>
      <vt:lpstr>Slide 27</vt:lpstr>
      <vt:lpstr>০২। “পোষ্ট নিবন্ধন সেবা”</vt:lpstr>
      <vt:lpstr>আমার কিছু কথা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 রহমানির রাহিম</dc:title>
  <dc:creator>007</dc:creator>
  <cp:lastModifiedBy>MYPC</cp:lastModifiedBy>
  <cp:revision>136</cp:revision>
  <dcterms:created xsi:type="dcterms:W3CDTF">2020-08-21T06:12:17Z</dcterms:created>
  <dcterms:modified xsi:type="dcterms:W3CDTF">2020-09-18T15:39:43Z</dcterms:modified>
</cp:coreProperties>
</file>